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A231F-2ED2-4672-8825-072B25C245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D3617-8A1B-4C9C-9F3B-CEF935AC43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9F5E02-7EF3-4DA2-B300-6FB31CBABE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2024-04-26T06:05:12Z</dcterms:modified>
</cp:coreProperties>
</file>