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0E8702-687F-4393-897B-4AEA074CCA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CD620-64CC-4ECC-BFD8-47662BE61E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7273B5-587E-4853-BCDA-78C68CC95F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2024-04-26T09:36:47Z</dcterms:modified>
</cp:coreProperties>
</file>