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36A841-BF68-456D-AC2D-93DB56FA0F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EE1F00-686B-47B6-82B1-4A86A25AD8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987C93-897F-44D9-A582-911A73594B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2024-05-01T21:54:05Z</dcterms:modified>
</cp:coreProperties>
</file>