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E4CA92-78B9-4615-8D1B-CE70BD550E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A3DEFE-E629-4C06-AE7C-86AB60DC48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prasugrel pre-treatment in non-ST-elevation myocardial infarction undergoing percutaneous coronary intervention. Reprinted with kind permissions from Ref. 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2016.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95197F-4CF6-4512-912E-31E38C6AD8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v6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37, Issue 3, 14 January 2016, Pages 221–228,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https://doi.org/10.1093/eurheartj/ehv686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Effect of prasugrel pre-treatment in non-ST-elevation myocardial infarction undergoing percutaneous coronary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Effect of prasugrel pre-treatment in non-ST-elevation myocardial infarction undergoing percutaneous coronary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2024-04-26T06:17:15Z</dcterms:modified>
</cp:coreProperties>
</file>