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A4290E-F2B1-49DB-BCDB-61AEE76C59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97CE5A-1898-40AD-AD45-29E99B16DD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8198B2-B966-44A2-A685-DAAE4A33EE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2024-04-26T21:38:31Z</dcterms:modified>
</cp:coreProperties>
</file>