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AA261-E858-472A-8539-1D4C64F998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CB503-7D16-4C35-B871-DB758DE723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StTAs of forelimb muscles from 1 SMA site (188J11) at 60 μA and 1 M1 site (267J9) at 2 different intensities, 15 and 60 μA. Time zero corresponds to the stimulus used for constructing the average. PStF were observed in records shown in bold and no poststimulus effects in lighter gray. The range of number of trigger events for different muscles is given in parenthesis at bottom of each panel. The number above each record is the magnitude of the effect expressed as ppi over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CD2BD-CCFE-473D-9F13-B4E37176E6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704–719, </a:t>
            </a:r>
            <a:r>
              <a:rPr lang="en-US" altLang="en-US" sz="1000">
                <a:solidFill>
                  <a:srgbClr val="333333"/>
                </a:solidFill>
                <a:hlinkClick r:id="rId3"/>
              </a:rPr>
              <a:t>https://doi.org/10.1093/cercor/bhp136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StTAs of forelimb muscles from 1 SMA site (188J11) at 60 μA and 1 M1 site (267J9) at 2 different intensities,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StTAs of forelimb muscles from 1 SMA site (188J11) at 60 μA and 1 M1 site (267J9) at 2 different intensities,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2024-04-26T06:48:21Z</dcterms:modified>
</cp:coreProperties>
</file>