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14028-2036-42DD-BE55-78E55BDDCD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C71D-1125-4373-87B1-FD7B8C6482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Histogram of number of possible connections between brain regions activated in young and older adults at the slower and fast speech rates (out of a maximum of 45 possible, see text for details). (b) For older adults, correlation between the number of connections shown by each participant and their reaction time for correct responses to sentences at the slower and fast rates of speech.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5C968-BCF5-4F77-85FA-1FB1D60BE7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773–782, </a:t>
            </a:r>
            <a:r>
              <a:rPr lang="en-US" altLang="en-US" sz="1000">
                <a:solidFill>
                  <a:srgbClr val="333333"/>
                </a:solidFill>
                <a:hlinkClick r:id="rId3"/>
              </a:rPr>
              <a:t>https://doi.org/10.1093/cercor/bhp142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Histogram of number of possible connections between brain regions activated in young and older adults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Histogram of number of possible connections between brain regions activated in young and older adults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2024-04-26T05:58:46Z</dcterms:modified>
</cp:coreProperties>
</file>