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67389-4308-4BED-8405-27731B2B15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42506-3233-4760-8D7C-481447BB1D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attention (top row) and expectation (bottom row) on ERF amplitude. (A–D) Left column: the topography of significant effects; the main effect of attention thresholded at T = 2.68 (P &lt; 0.005 peak-level, corrected for multiple comparisons at a cluster-level pFWE &lt; 0.05); the main effect of expectation thresholded at F = 10.34 (P &lt; 0.005 peak-level, corrected for multiple comparisons at a cluster-level pFWE &lt; 0.05). Right column: the timing of the significant effects (same thresholding as for the topography plots; x-axis: left-right topography, y-axis : peristimulus time). (E,F) Topography of the mismatch response (auditory standards vs. deviants) for the attended (left) and unattended (right) conditions. Plots show ERF amplitude averaged over 190–210 ms post-stimulus, corresponding to the timing of a significant interaction between attention and expectation (P &lt; 0.005 peak-level, corrected for multiple comparisons at a cluster-level pFWE &lt; 0.05). Asterisk indicates the topography of the significant interaction cluster. Post-hoc paired t-tests revealed that ERF amplitude over right fronto-temporal channels was significantly different between standards and deviants for the attended condition, but not for the unattended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2C230-77DE-4DB7-8960-24EF46209D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4273–4283,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Effects of attention (top row) and expectation (bottom row) on ERF amplitude. (A–D) Left column: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Effects of attention (top row) and expectation (bottom row) on ERF amplitude. (A–D) Left column: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2024-04-26T06:27:34Z</dcterms:modified>
</cp:coreProperties>
</file>