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910BC34-AA97-441A-BFF7-D6CCE6F61FDD}"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3360BCD-6D15-4CCB-86F6-B723CF9C82E5}"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1. Group-averaged anisotropy (Aσ) [0 (dark) to 0.5 (white)] and mean diffusivity (  ) [0.65 (dark) to 1.5 (white) µm2/ms] for the three subject groups. The Aσand  images were computed from DWI data, transformed into a standard atlas space and then the Aσand  images were averaged across the 25 individuals within each group. For all groups the selected slice corresponds to Z = 12 in the atlas of Talairach and Tournoux (1988).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C9EA5B0-F491-4999-BE9F-1C802FE9C604}"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2. Examples of ROI demarcation on anisotropy images: (A) anterior corpus callosum; (B) posterior corpus callosum; (C) occipital lobe white matter; (D) frontal lobe white matter; (E) temporal lobe white matter; and (F) parietal lobe white matter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C9EA5B0-F491-4999-BE9F-1C802FE9C604}"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3. Comparison of anisotropy in the corpus callosum between young (white bars), nondemented older adults (gray bars) and demented older adults (black bars). (A) Anterior corpus callosum with mean (SEM). (B) Posterior corpus callosum with mean (SEM). (C) Scatterplot of anisotropy in the anterior corpus callosum in nondemented older adults (gray diamonds) and demented older adults (black circles). (D) Scatterplot of anisotropy in the posterior corpus callosum in nondemented older adults (gray diamonds) and demented older adults (black circles). The dashed and black linear regression lines apply, respectively, to the nondemented and demented older adult groups. Numbers indicate bar values with SD in parentheses.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C9EA5B0-F491-4999-BE9F-1C802FE9C604}"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4. Comparison of diffusivity in the corpus callosum between young (white bars), nondemented older adults (gray bars) and demented older adults (black bars). (A) Anterior corpus callosum with mean (SEM). (B) Posterior corpus callosum with mean (SEM). (C) Scatterplot of diffusivity in the anterior corpus callosum in nondemented older adults (gray diamonds) and demented older adults (black circles). (D) Scatterplot of diffusivity in the posterior corpus callosum in nondemented older adults (gray diamonds) and demented older adults (black circles). The dashed and black linear regression lines apply, respectively to the nondemented and demented older adult groups. D is in units of µm2/ms.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C9EA5B0-F491-4999-BE9F-1C802FE9C604}"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5. Comparison of anisotropy in the lobar regions between young (white bars), nondemented older adults (gray bars) and demented older adults (black bars). (A) Frontal lobe white matter, (B) temporal lobe white matter, (C) parietal lobe white matter, (D) occipital lobe white matter.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C9EA5B0-F491-4999-BE9F-1C802FE9C604}"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6. Comparison of diffusivity in the lobar regions between young (white bars), nondemented older adults (gray bars) and demented older adults (black bars). (A) Frontal lobe white matter, (B) temporal lobe white matter, (C) parietal lobe white matter, (D) occipital lobe white matter.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C9EA5B0-F491-4999-BE9F-1C802FE9C604}"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7. Z-maps of group comparisons of anisotropy on a voxel-by-voxel basis. All voxels are significant at the Z = 3.09, P &lt; 0.001 level, uncorrected for multiple comparisons. Color bar represents range of Z values. The axial section corresponds to z = 10 above the plane of the anterior commissure–posterior commissure (Talairach and Tournoux, 1988).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C9EA5B0-F491-4999-BE9F-1C802FE9C604}"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h003"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h003"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h003"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h003"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h003"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h003"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h003"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14, Issue 4, April 2004, Pages 410–423, </a:t>
            </a:r>
            <a:r>
              <a:rPr lang="en-US" altLang="en-US" sz="1000">
                <a:solidFill>
                  <a:srgbClr val="333333"/>
                </a:solidFill>
                <a:hlinkClick r:id="rId3"/>
              </a:rPr>
              <a:t>https://doi.org/10.1093/cercor/bhh003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1. Group-averaged anisotropy (A</a:t>
            </a:r>
            <a:r>
              <a:rPr lang="en-US" altLang="en-US" b="0" baseline="-25000"/>
              <a:t>σ</a:t>
            </a:r>
            <a:r>
              <a:rPr lang="en-US" altLang="en-US" b="0"/>
              <a:t>) [0 (dark) to 0.5 (white)] and mean diffusivity (  ) [0.65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41500" y="1371600"/>
            <a:ext cx="5465379"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14, Issue 4, April 2004, Pages 410–423, </a:t>
            </a:r>
            <a:r>
              <a:rPr lang="en-US" altLang="en-US" sz="1000">
                <a:solidFill>
                  <a:srgbClr val="333333"/>
                </a:solidFill>
                <a:hlinkClick r:id="rId3"/>
              </a:rPr>
              <a:t>https://doi.org/10.1093/cercor/bhh003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2. Examples of ROI demarcation on anisotropy images: (A) anterior corpus callosum; (B) posterior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993356"/>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14, Issue 4, April 2004, Pages 410–423, </a:t>
            </a:r>
            <a:r>
              <a:rPr lang="en-US" altLang="en-US" sz="1000">
                <a:solidFill>
                  <a:srgbClr val="333333"/>
                </a:solidFill>
                <a:hlinkClick r:id="rId3"/>
              </a:rPr>
              <a:t>https://doi.org/10.1093/cercor/bhh003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3. Comparison of anisotropy in the corpus callosum between young (white bars), nondemented older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89200" y="1371600"/>
            <a:ext cx="4154715"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14, Issue 4, April 2004, Pages 410–423, </a:t>
            </a:r>
            <a:r>
              <a:rPr lang="en-US" altLang="en-US" sz="1000">
                <a:solidFill>
                  <a:srgbClr val="333333"/>
                </a:solidFill>
                <a:hlinkClick r:id="rId3"/>
              </a:rPr>
              <a:t>https://doi.org/10.1093/cercor/bhh003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4. Comparison of diffusivity in the corpus callosum between young (white bars), nondemented older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63800" y="1371600"/>
            <a:ext cx="4213920"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14, Issue 4, April 2004, Pages 410–423, </a:t>
            </a:r>
            <a:r>
              <a:rPr lang="en-US" altLang="en-US" sz="1000">
                <a:solidFill>
                  <a:srgbClr val="333333"/>
                </a:solidFill>
                <a:hlinkClick r:id="rId3"/>
              </a:rPr>
              <a:t>https://doi.org/10.1093/cercor/bhh003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5. Comparison of anisotropy in the lobar regions between young (white bars), nondemented older adults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01900" y="1371600"/>
            <a:ext cx="4130337"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14, Issue 4, April 2004, Pages 410–423, </a:t>
            </a:r>
            <a:r>
              <a:rPr lang="en-US" altLang="en-US" sz="1000">
                <a:solidFill>
                  <a:srgbClr val="333333"/>
                </a:solidFill>
                <a:hlinkClick r:id="rId3"/>
              </a:rPr>
              <a:t>https://doi.org/10.1093/cercor/bhh003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6. Comparison of diffusivity in the lobar regions between young (white bars), nondemented older adults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01900" y="1371600"/>
            <a:ext cx="4137303"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14, Issue 4, April 2004, Pages 410–423, </a:t>
            </a:r>
            <a:r>
              <a:rPr lang="en-US" altLang="en-US" sz="1000">
                <a:solidFill>
                  <a:srgbClr val="333333"/>
                </a:solidFill>
                <a:hlinkClick r:id="rId3"/>
              </a:rPr>
              <a:t>https://doi.org/10.1093/cercor/bhh003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7. Z-maps of group comparisons of anisotropy on a voxel-by-voxel basis. All voxels are significant at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24278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1. Group-averaged anisotropy (Aσ) [0 (dark) to 0.5 (white)] and mean diffusivity (  ) [0.65 ...</vt:lpstr>
      <vt:lpstr>Figure 2. Examples of ROI demarcation on anisotropy images: (A) anterior corpus callosum; (B) posterior ...</vt:lpstr>
      <vt:lpstr>Figure 3. Comparison of anisotropy in the corpus callosum between young (white bars), nondemented older ...</vt:lpstr>
      <vt:lpstr>Figure 4. Comparison of diffusivity in the corpus callosum between young (white bars), nondemented older ...</vt:lpstr>
      <vt:lpstr>Figure 5. Comparison of anisotropy in the lobar regions between young (white bars), nondemented older adults ...</vt:lpstr>
      <vt:lpstr>Figure 6. Comparison of diffusivity in the lobar regions between young (white bars), nondemented older adults ...</vt:lpstr>
      <vt:lpstr>Figure 7. Z-maps of group comparisons of anisotropy on a voxel-by-voxel basis. All voxels are significant at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2024-04-26T16:43:20Z</dcterms:modified>
</cp:coreProperties>
</file>