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FE1BD-2B70-4370-842D-6C3986AA3E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C86F70-9903-4EA6-A99B-24A00BB342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6CC17-C206-491B-83E5-63A9930983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2024-04-26T14:14:49Z</dcterms:modified>
</cp:coreProperties>
</file>