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09C45-8BDB-495E-B134-DBF866BF26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6E448D-9889-47AB-A91E-2750D986A4C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2. Lesion reconstructions. Brain sections from cats A, B and C stained for cytochrome oxidase (gray shading). Visual cortical areas of interest are labeled on sections of the left hemisphere of cat A, with white lines separating different areas. Approximate antero-posterior location of each section is indicated in mm relative to the inter-aural line. Negative values are located posterior and positive values are located anterior to the inter-aural line. Note the areas of missing cortex around the LS sulcus in the right hemisphere of each cat’s brain. The extent of the damage can best be appreciated from a comparison with the intact cortex on the banks of the left hemisphere’s LS sulcus in each animal. PMLS, postero-medial lateral suprasylvian area; PLLS, postero-lateral suprasylvian area; AMLS, antero-medial suprasylvian area; ALLS, antero-lateral suprasylvian area; DLS, dorso-lateral suprasylvian area; VLS, ventro-lateral suprasylvian area. Scale bar = 20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5F65A0-9FB7-4798-BEE7-8466F55AC4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0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81–90,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https://doi.org/10.1093/cercor/bhg106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2. Lesion reconstructions. Brain sections from cats A, B and C stained for cytochrome oxidase (gray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2. Lesion reconstructions. Brain sections from cats A, B and C stained for cytochrome oxidase (gray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2024-04-26T18:11:08Z</dcterms:modified>
</cp:coreProperties>
</file>