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2A8F8-ED83-4064-9DED-6E38A94F7C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8F798-A852-45BE-AC75-060D2B7540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Ultrastructure of neurons in PLC-β1 knockout mouse barrel cortex appears normal. There are no qualitative differences between wild-type and knockout cortex at P5 or P19–21 in nuclear morphology (nuc), endoplasmic reticulum (er), Golgi apparatus (g), mitochondria (m), or processes in the neuropil (p). Scale bar = 1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07B9B-C0CF-4F6E-BBE4-1397DD106D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385–393,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Ultrastructure of neurons in PLC-β1 knockout mouse barrel cortex appears normal. There are no qualitative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Ultrastructure of neurons in PLC-β1 knockout mouse barrel cortex appears normal. There are no qualitative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2024-04-27T03:49:34Z</dcterms:modified>
</cp:coreProperties>
</file>