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F0D5E4-D954-4051-BB3F-F144677DEE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477305-F44F-43AC-9E06-2D2B08F74C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2FABA-643E-419C-B797-237F729F51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2024-04-26T18:47:31Z</dcterms:modified>
</cp:coreProperties>
</file>