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0D2EDD-A60A-4489-BECD-613507E65D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815900-EE27-461D-9629-9EA5FA3F26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Fibroblast organization in sheep normal ventricular myocardium (A), infarct border zone (B) and centre (C), 1 week after infarction. Fibroblasts were stained with anti-vimentin (F, bright elongated cells) and myocytes with anti-myomesin (M, striated cells). Scale bars: 20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30DDCE-0985-4276-A0E4-0E332EE960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8.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65, Issue 1, January 2005, Pages 40–51,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https://doi.org/10.1016/j.cardiores.2004.08.020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Fibroblast organization in sheep normal ventricular myocardium (A), infarct border zone (B) and centre (C),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Fibroblast organization in sheep normal ventricular myocardium (A), infarct border zone (B) and centre (C), 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2024-04-26T04:08:20Z</dcterms:modified>
</cp:coreProperties>
</file>