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1CA0D4-BEC9-442F-A06D-C480EEE262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5F2F8A-804E-4C74-8B06-4DD6D08B60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CREB1 genotype effects on BOLD response for Conditioned minus No-Target stimuli during Desire within a priori mask of regions. (A) Overlap between WFU-Pickatlas-based mask (blue) and BOLD response (red) related to the task contrast “Conditioned minus No-Target stimuli during Desire.” (B and C) GG, compared with AG/AA genotype, carriers show an increased beta mean related to the task contrast “Conditioned minus No-Target stimuli during Desire” in mask-based regions (across the size of the sphere; see also Supplementary Table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2DEA6-538A-467C-A16F-BF369B94A4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2970–2981,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CREB1 genotype effects on BOLD response for Conditioned minus No-Target stimuli during Desire within a priori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CREB1 genotype effects on BOLD response for Conditioned minus No-Target stimuli during Desire within a priori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2024-05-01T21:48:24Z</dcterms:modified>
</cp:coreProperties>
</file>