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00C24-1D94-4AC0-AAA4-4307CB1B2B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2A720-F976-46F1-9E09-F6751E1F37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Pachytene stage human oocyte, showing multiple synaptic defects (arrowheads). The syntonemal complex is detected by SCP3 (red), sites of exchanges by MLH1 foci (yellow) and centromeric regions by CREST (blue).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7C3FF-EE65-46FE-9E7A-E9DCAB691E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m2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16, Issue R2, 15 October 2007, Pages R203–R208,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https://doi.org/10.1093/hmg/ddm243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Pachytene stage human oocyte, showing multiple synaptic defects (arrowheads). The syntonemal complex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Pachytene stage human oocyte, showing multiple synaptic defects (arrowheads). The syntonemal complex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2024-04-26T13:23:01Z</dcterms:modified>
</cp:coreProperties>
</file>