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803C4-F13B-42D7-8A2C-04CBA7349C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CDDDF-9EF0-4D50-B609-00991D5FD9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11. Response of a LIP neuron during (A) the visual predictive-cueing task and (B) the auditory predictive-cueing task. In both A and B, the two schematics to the right of the neural data show the locations of a sensory cue and the visual target relative to the IN location of the response field during predictive (top) and non-predictive trials (bottom); the data in this figure represent only those trials in which the visual target was located at the IN location. In each panel, the rasters and spike-density histograms in black were data collected during predictive trials, whereas those in grey were data collected during non-predictive trials. The rasters and spike-density histograms in each panel are aligned relative to the onset of the visual target; the dashed line indicates visual-target onset.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51855-A5BF-4AF6-93BB-32B5B52F7B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1287–1301,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11. Response of a LIP neuron during (A) the visual predictive-cueing task and (B) the auditory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11. Response of a LIP neuron during (A) the visual predictive-cueing task and (B) the auditory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2024-04-26T18:35:57Z</dcterms:modified>
</cp:coreProperties>
</file>