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777239-24C6-4232-95D9-65662B3CBE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A83F23-81AF-4AAC-8CF2-F2FFEF9C23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Linear prediction of LFPs from population firing rates. (A) LFP responses H¯X(r,τ) (kernels) to simultaneous firing of all neurons in a single presynaptic population X (see subpanel titles) at time τ = 0 ms, normalized by size NX of the presynaptic population (red/blue: responses to firing of excitatory/inhibitory presynaptic populations). (B) Spike-trigger-averaged LFPs (stLFP) triggered on spikes of L5E neurons during spontaneous activity (left) and oscillatory thalamic network activation (right), averaged across all L5E spikes (T = 5000 ms simulation time). (C,F) LFP traces of the full model (black) compared with predictions (red) obtained from superposition of linear convolutions of population firing rates νX with LFP kernels H¯X(r,τ) shown in panel A. (D,G) Correlation coefficients (gray bars) between LFPs and population-rate predictors shown in panels C and F. The dashed lines denote 1% significance levels obtained after computing the chance correlation coefficients for 1000 trials. (E,H) Power spectra of LFPs (black) and the population-rate predictors (red) for different recording channels. Panels C–E and F–H show results for spontaneous activity and oscillatory thalamic activation,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2FB3C9-8C87-494D-9AAB-B00658EDAE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2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12, 1 December 2016, Pages 4461–4496,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https://doi.org/10.1093/cercor/bhw237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13. </a:t>
            </a:r>
            <a:r>
              <a:rPr lang="en-US" altLang="en-US" b="0"/>
              <a:t>Linear prediction of LFPs from population firing rates. (A) LFP responses H¯X(r,τ) (kernels) to simultaneous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13. Linear prediction of LFPs from population firing rates. (A) LFP responses H¯X(r,τ) (kernels) to simultaneous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2024-04-26T14:32:48Z</dcterms:modified>
</cp:coreProperties>
</file>