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02A98-A20C-4647-9F54-622A8523E1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5F442-D476-4039-A37A-BC0B569FC5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Haplotypes are shown by allele frequency for each ethnic group. Frequencies reveal population substructure. The African American group is most homogenous, while the Chinese American and Mexican American groups both have two major haplotypes. Variant alleles are highlighted in yellow. Singletons are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E1812-BA70-466F-B4B2-1468725681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2379–2389, </a:t>
            </a:r>
            <a:r>
              <a:rPr lang="en-US" altLang="en-US" sz="1000">
                <a:solidFill>
                  <a:srgbClr val="333333"/>
                </a:solidFill>
                <a:hlinkClick r:id="rId3"/>
              </a:rPr>
              <a:t>https://doi.org/10.1093/hmg/ddn138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Haplotypes are shown by allele frequency for each ethnic group. Frequencies reveal population substructure.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Haplotypes are shown by allele frequency for each ethnic group. Frequencies reveal population substructure.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2024-04-27T02:25:38Z</dcterms:modified>
</cp:coreProperties>
</file>