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AC12D-F7E3-4CC0-AC22-925C34A2BD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8BFF8-601C-4311-A6B2-D8E749B69E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 of studies on sensitivity of QuantiFERON-TB Gold (Cellestis) among individuals with active tuberculosis in 10 studies. Point estimates of sensitivity from each study are shown as solid squares with 95% CIs. The pooled sensitivity estimate (diamond) is shown at the bottom with the 95% CI (corrected for overdispersion). Indeterminate results were not excluded for the calculation of sensitivity estimates.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F43B2-AF96-4DDB-B7B6-D83FD6BC24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99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1, 1 January 2007, Pages 74–77,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https://doi.org/10.1086/509927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Forest plot of studies on sensitivity of QuantiFERON-TB Gold (Cellestis) among individuals with active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Forest plot of studies on sensitivity of QuantiFERON-TB Gold (Cellestis) among individuals with active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2024-04-26T18:44:52Z</dcterms:modified>
</cp:coreProperties>
</file>