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03489-1010-4592-B81E-4A1B337F35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F939D-46A1-4B4C-A14A-964D6C1683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Representative example of the effect of the 5-HT1AR agonist 8-OH-DPAT (injections shown by vertical arrows) on the activity of fast-spiking mPFC GABAergic interneurons and its reversal by the subsequent administration of WAY-100635. (B) Bar graph showing the opposite and simultaneous effect of 8-OH-DPAT on the activity of mPFC pyramidal neurons (control group) and fast-spiking GABAergic interneurons. *P &lt; 0.05 versus baseline; #P &lt; 0.0001 versus pyramidal neurons. (C) Dual recording of a pyramidal neuron and a putative GABAergic interneuron showing the temporal coincidence of the inhibition of the mPFC GABAergic interneuron and the excitation of the pyramidal neuron. Action potential duration and basal firing rate: 0.84 ms and 0.16 spikes/s versus 0.24 ms and 8.17 spikes/s for pyramidal neuron and GABAergic interneuron, respectively. Drug doses are given in μg/kg i.v.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E6DDC-8175-4A4C-B676-2F3061865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1487–1497,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Representative example of the effect of the 5-HT1AR agonist 8-OH-DPAT (injections shown by vertical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Representative example of the effect of the 5-HT1AR agonist 8-OH-DPAT (injections shown by vertical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2024-04-26T23:48:33Z</dcterms:modified>
</cp:coreProperties>
</file>