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11AB6E3-D9D0-4898-9231-4B1C5076AC9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2D969E6-A445-48B4-88C5-6B13CC683DA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Examples of hooked chaetae. (A) Clymenella torquata, dentate hooks emerging from neuropodium, scale 15 μm. (B) Owenia fusiformis, detail within a patch of tiny dentate hooks on the torus of one setiger, scale 10 μm. (C) Schizobranchia insignis, row of uncini, note broken chaetal tip, scale 10 μm. (D) Pectinaria gouldii, multi-dentate uncini, scale 5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Society for Integrative and Comparative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C9F451-8CF4-4A81-A929-336FDBAC5C7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Capillary chaetae (C) of the sabellid polychaete Sabellastarte magnifica, scale 200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Society for Integrative and Comparative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C9F451-8CF4-4A81-A929-336FDBAC5C7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After cladogram produced by Rouse and Fauchald (1997, their Figure 73) based on morphological traits.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Society for Integrative and Comparative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C9F451-8CF4-4A81-A929-336FDBAC5C7B}"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Examples of pseudocompound chaetae: (A) Lumbrinereis inflata, (B) Nothria elegans, (C) Diopatra ornata. All scales 10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Society for Integrative and Comparative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C9F451-8CF4-4A81-A929-336FDBAC5C7B}"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Examples of compound or jointed chaetae. These joints function outside the body of the worm without direct connection to muscles or nerves. (A) Neanthes brandti, classic blade and socket jointed chaetae from the neuropodium. (B) N. brandti, chaetae, view into the joint of notopodial chaetae showing the single ligament that anchors the blade in the socket. (C) Ophiodromus pugettensis with a much shallower socket. (D) Phyllodoce groenlandia with dentate sculpturing associated with the socket. All scales 10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Society for Integrative and Comparative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C9F451-8CF4-4A81-A929-336FDBAC5C7B}"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cb/icj057"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icb/icj057"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icb/icj057"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icb/icj057"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icb/icj057"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Integr Comp Biol</a:t>
            </a:r>
            <a:r>
              <a:rPr lang="en-US" altLang="en-US" sz="1000">
                <a:solidFill>
                  <a:srgbClr val="333333"/>
                </a:solidFill>
              </a:rPr>
              <a:t>, Volume 46, Issue 4, August 2006, Pages 481–496, </a:t>
            </a:r>
            <a:r>
              <a:rPr lang="en-US" altLang="en-US" sz="1000">
                <a:solidFill>
                  <a:srgbClr val="333333"/>
                </a:solidFill>
                <a:hlinkClick r:id="rId3"/>
              </a:rPr>
              <a:t>https://doi.org/10.1093/icb/icj057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Examples of hooked chaetae. (A) Clymenella torquata, dentate hooks emerging from neuropodium, scale 15 μm.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27300" y="1371600"/>
            <a:ext cx="408284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Integr Comp Biol</a:t>
            </a:r>
            <a:r>
              <a:rPr lang="en-US" altLang="en-US" sz="1000">
                <a:solidFill>
                  <a:srgbClr val="333333"/>
                </a:solidFill>
              </a:rPr>
              <a:t>, Volume 46, Issue 4, August 2006, Pages 481–496, </a:t>
            </a:r>
            <a:r>
              <a:rPr lang="en-US" altLang="en-US" sz="1000">
                <a:solidFill>
                  <a:srgbClr val="333333"/>
                </a:solidFill>
                <a:hlinkClick r:id="rId3"/>
              </a:rPr>
              <a:t>https://doi.org/10.1093/icb/icj057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Capillary chaetae (C) of the sabellid polychaete Sabellastarte magnifica, scale 200 μm.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17800" y="1371600"/>
            <a:ext cx="371812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Integr Comp Biol</a:t>
            </a:r>
            <a:r>
              <a:rPr lang="en-US" altLang="en-US" sz="1000">
                <a:solidFill>
                  <a:srgbClr val="333333"/>
                </a:solidFill>
              </a:rPr>
              <a:t>, Volume 46, Issue 4, August 2006, Pages 481–496, </a:t>
            </a:r>
            <a:r>
              <a:rPr lang="en-US" altLang="en-US" sz="1000">
                <a:solidFill>
                  <a:srgbClr val="333333"/>
                </a:solidFill>
                <a:hlinkClick r:id="rId3"/>
              </a:rPr>
              <a:t>https://doi.org/10.1093/icb/icj057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After cladogram produced by Rouse and Fauchald (1997, their Figure 73) based on morphological traits.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95600" y="1371600"/>
            <a:ext cx="3353406"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Integr Comp Biol</a:t>
            </a:r>
            <a:r>
              <a:rPr lang="en-US" altLang="en-US" sz="1000">
                <a:solidFill>
                  <a:srgbClr val="333333"/>
                </a:solidFill>
              </a:rPr>
              <a:t>, Volume 46, Issue 4, August 2006, Pages 481–496, </a:t>
            </a:r>
            <a:r>
              <a:rPr lang="en-US" altLang="en-US" sz="1000">
                <a:solidFill>
                  <a:srgbClr val="333333"/>
                </a:solidFill>
                <a:hlinkClick r:id="rId3"/>
              </a:rPr>
              <a:t>https://doi.org/10.1093/icb/icj057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Examples of pseudocompound chaetae: (A) Lumbrinereis inflata, (B) Nothria elegans, (C) Diopatra ornata. All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188325"/>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Integr Comp Biol</a:t>
            </a:r>
            <a:r>
              <a:rPr lang="en-US" altLang="en-US" sz="1000">
                <a:solidFill>
                  <a:srgbClr val="333333"/>
                </a:solidFill>
              </a:rPr>
              <a:t>, Volume 46, Issue 4, August 2006, Pages 481–496, </a:t>
            </a:r>
            <a:r>
              <a:rPr lang="en-US" altLang="en-US" sz="1000">
                <a:solidFill>
                  <a:srgbClr val="333333"/>
                </a:solidFill>
                <a:hlinkClick r:id="rId3"/>
              </a:rPr>
              <a:t>https://doi.org/10.1093/icb/icj057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Examples of compound or jointed chaetae. These joints function outside the body of the worm without direct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27300" y="1371600"/>
            <a:ext cx="4082848"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3 Examples of hooked chaetae. (A) Clymenella torquata, dentate hooks emerging from neuropodium, scale 15 μm. ...</vt:lpstr>
      <vt:lpstr>Fig. 2 Capillary chaetae (C) of the sabellid polychaete Sabellastarte magnifica, scale 200 μm.
</vt:lpstr>
      <vt:lpstr>Fig. 1 After cladogram produced by Rouse and Fauchald (1997, their Figure 73) based on morphological traits.
</vt:lpstr>
      <vt:lpstr>Fig. 5 Examples of pseudocompound chaetae: (A) Lumbrinereis inflata, (B) Nothria elegans, (C) Diopatra ornata. All ...</vt:lpstr>
      <vt:lpstr>Fig. 4 Examples of compound or jointed chaetae. These joints function outside the body of the worm without direct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2024-09-19T04:03:44Z</dcterms:modified>
</cp:coreProperties>
</file>