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037B8-F98B-4441-83BB-BEAD193754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23EB6-A1EB-43F6-B373-A8837112E5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ECG recording of a patient with ARVC showing non-specific RV conduction defect, which is characterized by an increase of QRS duration (115 ms) in the right precordial leads, associated with an epsilon wave (arrow) in V1 (i.e. a low amplitude, low-frequency wave occurring after the end of the QRS) and a prolonged S-wave upstroke in V1 and V2 (arrowhead).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38023-A545-4EC8-8E54-7AE8FB9E23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243–259,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ECG recording of a patient with ARVC showing non-specific RV conduction defect, which is characterized by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ECG recording of a patient with ARVC showing non-specific RV conduction defect, which is characterized by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2024-04-26T10:50:22Z</dcterms:modified>
</cp:coreProperties>
</file>