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B580CA-E0CE-4A8E-A333-4F70446EEF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93EBD8-4493-4848-B24B-5909F30102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95D4D0-7698-435A-B1B1-051AC6C7F6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2024-04-26T08:29:35Z</dcterms:modified>
</cp:coreProperties>
</file>