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F9560-4611-43CD-8C2E-C5AC6F703A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F15D9-71FB-40F4-A778-A0B76624BA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 Time of neuropsychological assessment in relation to disease onset and death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Guarantors of Brain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A846DC-3513-4B55-9604-88B05451B2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g2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126, Issue 12, December 2003, Pages 2693–2702,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https://doi.org/10.1093/brain/awg279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 Time of neuropsychological assessment in relation to disease onset and death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Time of neuropsychological assessment in relation to disease onset and death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2024-04-26T08:30:46Z</dcterms:modified>
</cp:coreProperties>
</file>