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EE474B-C6F0-4B64-A41E-C4674B18FEC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B028B6-8C5B-4480-AE0D-295EB40C8E0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4618C8-AAB0-4E07-9137-C32EED69941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2024-04-26T11:42:51Z</dcterms:modified>
</cp:coreProperties>
</file>