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D4CCC-A4F5-405D-B2F1-2FB3C912CE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A54A4-224C-4084-AE65-9FFED5A175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810BC-2711-4849-9636-638CEE337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2024-04-26T04:26:54Z</dcterms:modified>
</cp:coreProperties>
</file>