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FD0055-F0D0-4535-B009-940667217B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A14308-416C-401D-B598-A69B5A3CAE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Increased DEVDase activity in homogenates of SHR ventricles isolated at 1 week of valsartan treatment or 2 weeks of enalapril treatment (▪) as compared to respective controls (▧). * Significantly different (P&lt;0.001) from control group (n=6/group). (B) Changes of apoptosis regulatory protein expression immunoblotted and probed with anti-Bax or anti-Bcl-2 antibody. Inset shows representative band corresponding to the molecular mass of Bax (23 kDa) and Bcl-2 (26 kDa). The graph represents the Bax/Bcl-2 protein expression plotted for tissue lysates obtained from SHRs treated for 1 week with valsartan and 2 weeks with enalapril (▪). Data are presented as percentage of respective controls (▧). * Significantly different (P&lt;0.05) from control group (n=6/group).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EDB413-8E7B-4347-999D-FFF86C3444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2)00789-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57, Issue 3, March 2003, Pages 775–783,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https://doi.org/10.1016/S0008-6363(02)00789-7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(A) Increased DEVDase activity in homogenates of SHR ventricles isolated at 1 week of valsartan treatment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(A) Increased DEVDase activity in homogenates of SHR ventricles isolated at 1 week of valsartan treatment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2024-04-27T04:19:20Z</dcterms:modified>
</cp:coreProperties>
</file>