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73F004-CF9A-4DDF-92EB-0CCEFF7C01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CC736A-6CDC-4FE2-A58D-8EDD44B9A6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 expression data from M microarray experiments represented as a matrix of expression levels with the N rows corresponding to the N genes and the M columns to the M tissue samples.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C82342-9717-40C1-95EF-A3A319CA3E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b/bbs0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Bioinform</a:t>
            </a:r>
            <a:r>
              <a:rPr lang="en-US" altLang="en-US" sz="1000">
                <a:solidFill>
                  <a:srgbClr val="333333"/>
                </a:solidFill>
              </a:rPr>
              <a:t>, Volume 14, Issue 4, July 2013, Pages 402–410,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https://doi.org/10.1093/bib/bbs056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Gene expression data from M microarray experiments represented as a matrix of expression levels with the 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Gene expression data from M microarray experiments represented as a matrix of expression levels with the 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2024-04-26T04:15:45Z</dcterms:modified>
</cp:coreProperties>
</file>