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568C6-DE8A-450B-94B6-EB2C266E30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D367B-BB64-4BE8-8D06-59B71962C3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drawing of the task design and timing. For each condition, a negative probe trial is illustrated.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D3359-C511-4F31-BF99-8AA81EB369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1086–1097,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drawing of the task design and timing. For each condition, a negative probe trial is illustrated.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drawing of the task design and timing. For each condition, a negative probe trial is illustrated.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2024-09-19T00:14:53Z</dcterms:modified>
</cp:coreProperties>
</file>