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77BDB-F672-4429-8A84-5B407AB807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DC8C9-7A8E-4196-9309-BB2F8833E6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 of the task design and timing. For each condition, a negative probe trial is illustrated.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65443-2BEC-4A25-9275-18C03A8978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drawing of the task design and timing. For each condition, a negative probe trial is illustrated.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drawing of the task design and timing. For each condition, a negative probe trial is illustrated.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2024-09-20T04:20:34Z</dcterms:modified>
</cp:coreProperties>
</file>