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8AA3A-EA3B-4447-BD93-7F5D84035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0A26F-D8FE-483E-A1C1-17A80D77A7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task design and timing. For each condition, a negative probe trial is illustrated.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33713-1FF9-484D-B32D-51DC363CE6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drawing of the task design and timing. For each condition, a negative probe trial is illustrated.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drawing of the task design and timing. For each condition, a negative probe trial is illustrated.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2024-05-08T00:44:32Z</dcterms:modified>
</cp:coreProperties>
</file>