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069F3-C6E9-4BA5-A5C1-302B7B8264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9433A-A835-4470-A453-22C0580C8C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0CA6B2-E19B-4CC1-85FF-793E1B7623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2024-04-27T00:47:45Z</dcterms:modified>
</cp:coreProperties>
</file>