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23E25-66FF-462E-860D-8EDDA7B524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A4C02-17F5-482B-AF0C-2EB69C1115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Schematic representation of the genomic organization of the 936-type phages, jj50, sk1 (Chandryet al,1997), 712, P008 and bIL170 (Crutz-Le Coqet al,2002), highlighting functional modules within the temporally transcribed regions. Genomic regions connected by a grey block are indicative of those possessing at least 60% identity at the amino acid level. The putative origins of replication (ori) of the phages are indicated below the relevant region of the individual phages. ORFs of the same colour represent those with at least 80% identity at the amino acid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AA334-13C3-410C-A03A-0E73F1DEEB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Comparison of the cos terminal regions of the 936-type phages. Shaded are the cos sites, inverted repeats (IR), direct repeats (D1–5) and the putative terminase binding sites (R1–4).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AA334-13C3-410C-A03A-0E73F1DEEB2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372.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372.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261, Issue 2, August 2006, Pages 253–261, </a:t>
            </a:r>
            <a:r>
              <a:rPr lang="en-US" altLang="en-US" sz="1000">
                <a:solidFill>
                  <a:srgbClr val="333333"/>
                </a:solidFill>
                <a:hlinkClick r:id="rId3"/>
              </a:rPr>
              <a:t>https://doi.org/10.1111/j.1574-6968.2006.00372.x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Schematic representation of the genomic organization of the 936-type phages, jj50, sk1 (Chandryet al,1997),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837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261, Issue 2, August 2006, Pages 253–261, </a:t>
            </a:r>
            <a:r>
              <a:rPr lang="en-US" altLang="en-US" sz="1000">
                <a:solidFill>
                  <a:srgbClr val="333333"/>
                </a:solidFill>
                <a:hlinkClick r:id="rId3"/>
              </a:rPr>
              <a:t>https://doi.org/10.1111/j.1574-6968.2006.00372.x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Comparison of the cos terminal regions of the 936-type phages. Shaded are the cos sites, inverted repeats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901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Schematic representation of the genomic organization of the 936-type phages, jj50, sk1 (Chandryet al,1997), ...</vt:lpstr>
      <vt:lpstr>2 Comparison of the cos terminal regions of the 936-type phages. Shaded are the cos sites, inverted repeats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2024-04-26T22:11:05Z</dcterms:modified>
</cp:coreProperties>
</file>