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559307-ECAC-4464-A43F-6B925E2348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75D16B-386A-45C6-B861-A37F9C67D7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22-match formation that formed the basis of each trial in Match Problems (note that the letters are added for the purpose of aiding discussion in the text).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B594C-E76C-4C3C-9D14-AA37902A10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1170–1177,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22-match formation that formed the basis of each trial in Match Problems (note that the letters are added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22-match formation that formed the basis of each trial in Match Problems (note that the letters are added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2024-04-26T15:25:32Z</dcterms:modified>
</cp:coreProperties>
</file>