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Lst>
  <p:sldSz cx="9144000" cy="6858000" type="screen4x3"/>
  <p:notesSz cx="6858000" cy="9144000"/>
  <p:custDataLst>
    <p:tags r:id="rId5"/>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tags" Target="tags/tag1.xml" /><Relationship Id="rId6" Type="http://schemas.openxmlformats.org/officeDocument/2006/relationships/presProps" Target="presProps.xml" /><Relationship Id="rId7" Type="http://schemas.openxmlformats.org/officeDocument/2006/relationships/viewProps" Target="viewProps.xml" /><Relationship Id="rId8" Type="http://schemas.openxmlformats.org/officeDocument/2006/relationships/theme" Target="theme/theme1.xml" /><Relationship Id="rId9" Type="http://schemas.openxmlformats.org/officeDocument/2006/relationships/tableStyles" Target="tableStyle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D42CAA2-0D0F-4C0E-9DB6-59B09BB0D17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64D46E9-0A99-4882-BF98-9F4D04A517E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Cattle dead of rinderpest in the years after the devastating African rinderpest panzootic, which began in 1887. This photograph was probably taken around 1896 near Vryburg, Transvaal, South Africa (Veterinary History Society of Onderstepoort Veterinary Research Institute).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on behalf of the Infectious Diseases Society of America 2011</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A57678B-D335-4BFE-AD9B-3348244602BE}" type="slidenum">
              <a:rPr lang="en-US" altLang="en-US" sz="1200"/>
              <a:t>1</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infdis/jir327" TargetMode="External" /><Relationship Id="rId4" Type="http://schemas.openxmlformats.org/officeDocument/2006/relationships/image" Target="../media/image1.png" /><Relationship Id="rId5" Type="http://schemas.openxmlformats.org/officeDocument/2006/relationships/image" Target="../media/image2.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204, Issue 4, 15 August 2011, Pages 502–505, </a:t>
            </a:r>
            <a:r>
              <a:rPr lang="en-US" altLang="en-US" sz="1000">
                <a:solidFill>
                  <a:srgbClr val="333333"/>
                </a:solidFill>
                <a:hlinkClick r:id="rId3"/>
              </a:rPr>
              <a:t>https://doi.org/10.1093/infdis/jir327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Cattle dead of rinderpest in the years after the devastating African rinderpest panzootic, which began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351707"/>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Paragraphs>
  <Slides>1</Slides>
  <Notes>1</Notes>
  <TotalTime>3343</TotalTime>
  <HiddenSlides>0</HiddenSlides>
  <MMClips>0</MMClips>
  <ScaleCrop>0</ScaleCrop>
  <HeadingPairs>
    <vt:vector baseType="variant" size="4">
      <vt:variant>
        <vt:lpstr>Theme</vt:lpstr>
      </vt:variant>
      <vt:variant>
        <vt:i4>1</vt:i4>
      </vt:variant>
      <vt:variant>
        <vt:lpstr>Slide Titles</vt:lpstr>
      </vt:variant>
      <vt:variant>
        <vt:i4>1</vt:i4>
      </vt:variant>
    </vt:vector>
  </HeadingPairs>
  <TitlesOfParts>
    <vt:vector baseType="lpstr" size="2">
      <vt:lpstr>13_Office Theme</vt:lpstr>
      <vt:lpstr>Figure 1. Cattle dead of rinderpest in the years after the devastating African rinderpest panzootic, which began in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2024-04-26T14:45:42Z</dcterms:modified>
</cp:coreProperties>
</file>