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01B72-C06F-4F06-9015-C7B679C77D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BF563-E313-418A-A315-006651116D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workflow of the PPI3D web server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journals.permissions@oup.comThis article is published and distributed under the terms of the Oxford University Press, Standard Journals Publication Model (https://academic.oup.com/journals/pages/about_us/legal/notices)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DB8F8-5A7B-4433-B3FD-502D8AA151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w7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2017, Pages 935–937,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https://doi.org/10.1093/bioinformatics/btw756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Schematic workflow of the PPI3D web server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74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Schematic workflow of the PPI3D web server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2024-04-27T03:25:11Z</dcterms:modified>
</cp:coreProperties>
</file>