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4E48A-4102-4B22-86B4-012799D3DB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FFCAC1-A61E-4E17-AE5F-137758781A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D2B8C-9DA8-45FE-8925-5679DA462B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2024-04-26T07:30:59Z</dcterms:modified>
</cp:coreProperties>
</file>