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79A0A-79B1-4338-A142-7A252FDADC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99E67-E5B6-4DDA-A507-2D7A904370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7FF2B-B955-4EE5-B41A-6F50A76ECB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2024-04-26T06:54:14Z</dcterms:modified>
</cp:coreProperties>
</file>