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6297C-F7FE-4CD8-859A-6CA9CE6E63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CA3CC7-1463-4F99-8D93-2E9E947337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13C53-0510-4739-A34F-CB9B0B96EA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2024-04-27T03:38:05Z</dcterms:modified>
</cp:coreProperties>
</file>