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FFB42-194D-4502-82B0-3C22505EB8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BCA230-3445-4B82-A2E6-C509FD70B4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Percent signal change over fixation for experiment 2 in (a) rIPL and (b) medial superior frontal gyrus (mSFG) as a function of feedback and attention manipulations (N = 12, mean ± between-subjects SEM). rIPL activity was again higher when feedback was provided than when it was withheld, and activation reduced significantly when a secondary task was required. In contrast, activity in mSFG did not depend on feedback, but increased in response to attentional demands, as before. Activity in response to the certain decision making task was lower than uncertain with or without feedback for rIPL, and activity under these conditions increased with a secondary task (rIPL; mSFG).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100DAE-38B4-4BC1-AE24-FEA297373B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916–925, </a:t>
            </a:r>
            <a:r>
              <a:rPr lang="en-US" altLang="en-US" sz="1000">
                <a:solidFill>
                  <a:srgbClr val="333333"/>
                </a:solidFill>
                <a:hlinkClick r:id="rId3"/>
              </a:rPr>
              <a:t>https://doi.org/10.1093/cercor/bhn140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Percent signal change over fixation for experiment 2 in (a) rIPL and (b) medial superior frontal gyrus (mSFG)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Percent signal change over fixation for experiment 2 in (a) rIPL and (b) medial superior frontal gyrus (mSFG)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2024-04-27T02:27:27Z</dcterms:modified>
</cp:coreProperties>
</file>