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285BA2-4026-4613-83A1-B9047BE699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B19B4C-B3B4-4867-BD4A-486E083FAB7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A TIC profile obtained from male UCSD junco preen oil, (B) a corresponding postrun single ion current (SIC) profile of methyl ketones (m/z 58) from the time range 25–50 min (1: 2-dodecanone, 2: 2-tridecanone, 3: 2-tetradecanone, 4: 2-pentadecanone, 5: 2-hexadecanone, 5: 2-heptadecanone), and (C) the mass spectrum of 2-pentadecanone from the SIC profile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International Society for Behavioral Ecology.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C82BAC-03F7-42A9-990B-70ACA4FE24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Principal component 1 and principal component 3 scores derived from relative proportions of volatile compounds. (See Table 2 for principal component loadings.)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International Society for Behavioral Ecology.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C82BAC-03F7-42A9-990B-70ACA4FE2494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eheco/arq03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eheco/arq03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Behav Ecol</a:t>
            </a:r>
            <a:r>
              <a:rPr lang="en-US" altLang="en-US" sz="1000">
                <a:solidFill>
                  <a:srgbClr val="333333"/>
                </a:solidFill>
              </a:rPr>
              <a:t>, Volume 21, Issue 3, May-June 2010, Pages 608–614,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https://doi.org/10.1093/beheco/arq033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(A) A TIC profile obtained from male UCSD junco preen oil, (B) a corresponding postrun single ion current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71800" y="1371600"/>
            <a:ext cx="319716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Behav Ecol</a:t>
            </a:r>
            <a:r>
              <a:rPr lang="en-US" altLang="en-US" sz="1000">
                <a:solidFill>
                  <a:srgbClr val="333333"/>
                </a:solidFill>
              </a:rPr>
              <a:t>, Volume 21, Issue 3, May-June 2010, Pages 608–614,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https://doi.org/10.1093/beheco/arq033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Principal component 1 and principal component 3 scores derived from relative proportions of volatile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43100" y="1371600"/>
            <a:ext cx="526500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(A) A TIC profile obtained from male UCSD junco preen oil, (B) a corresponding postrun single ion current ...</vt:lpstr>
      <vt:lpstr>Figure 2 Principal component 1 and principal component 3 scores derived from relative proportions of volatile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2024-09-19T09:42:35Z</dcterms:modified>
</cp:coreProperties>
</file>