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A8DBB-7EF7-4FBC-8A77-B30202B56A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DD6602-3AD7-42BD-B2A4-EC94114AD3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TIC profile obtained from male UCSD junco preen oil, (B) a corresponding postrun single ion current (SIC) profile of methyl ketones (m/z 58) from the time range 25–50 min (1: 2-dodecanone, 2: 2-tridecanone, 3: 2-tetradecanone, 4: 2-pentadecanone, 5: 2-hexadecanone, 5: 2-heptadecanone), and (C) the mass spectrum of 2-pentadecanone from the SIC profile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634A1-3C8D-470F-A913-216F63620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Principal component 1 and principal component 3 scores derived from relative proportions of volatile compounds. (See Table 2 for principal component loadings.)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634A1-3C8D-470F-A913-216F63620A9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21, Issue 3, May-June 2010, Pages 608–614,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A TIC profile obtained from male UCSD junco preen oil, (B) a corresponding postrun single ion current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1971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21, Issue 3, May-June 2010, Pages 608–614,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Principal component 1 and principal component 3 scores derived from relative proportions of volatile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5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(A) A TIC profile obtained from male UCSD junco preen oil, (B) a corresponding postrun single ion current ...</vt:lpstr>
      <vt:lpstr>Figure 2 Principal component 1 and principal component 3 scores derived from relative proportions of volatile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2024-09-20T05:39:20Z</dcterms:modified>
</cp:coreProperties>
</file>