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85BA2-4026-4613-83A1-B9047BE699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19B4C-B3B4-4867-BD4A-486E083FAB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 TIC profile obtained from male UCSD junco preen oil, (B) a corresponding postrun single ion current (SIC) profile of methyl ketones (m/z 58) from the time range 25–50 min (1: 2-dodecanone, 2: 2-tridecanone, 3: 2-tetradecanone, 4: 2-pentadecanone, 5: 2-hexadecanone, 5: 2-heptadecanone), and (C) the mass spectrum of 2-pentadecanone from the SIC profile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International Society for Behavioral Ecology.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82BAC-03F7-42A9-990B-70ACA4FE24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Principal component 1 and principal component 3 scores derived from relative proportions of volatile compounds. (See Table 2 for principal component loadings.)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International Society for Behavioral Ecology.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C82BAC-03F7-42A9-990B-70ACA4FE249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eheco/ar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21, Issue 3, May-June 2010, Pages 608–614,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A TIC profile obtained from male UCSD junco preen oil, (B) a corresponding postrun single ion current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19716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21, Issue 3, May-June 2010, Pages 608–614,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Principal component 1 and principal component 3 scores derived from relative proportions of volatile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5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(A) A TIC profile obtained from male UCSD junco preen oil, (B) a corresponding postrun single ion current ...</vt:lpstr>
      <vt:lpstr>Figure 2 Principal component 1 and principal component 3 scores derived from relative proportions of volatile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2024-09-19T09:42:35Z</dcterms:modified>
</cp:coreProperties>
</file>