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EA74AE-9766-4D31-ABA8-9A7BE60D6F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D8D6A2-D4E1-4F45-874E-AD83A7E8034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Gel-filtration HPLC of plasma samples from DCM (D-72, D-102, and D-83) and HCM (I-51 and I-62) patients. Fractions were analysed by sandwich ELISA based on mAb B4E11 and 5A8. The main peak correspond to a CgA form with a hydrodynamic size of 100 kDa. In addition, minor peaks corresponding to fragments immunoreactive with mAbs against the N-terminal domain were observed. Arrows indicate the expected elution volume for vasostatin-2 (left) and vasostatin-1 (right). Gel-filtration HPLC of recombinant N-terminal fragment STA-CgA 1–78 (vasostatin-1) represents positive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2007.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07C3F3-3D9B-4C6D-AD53-C48CC47708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m02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28, Issue 9, May 2007, Pages 1117–1127,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https://doi.org/10.1093/eurheartj/ehm022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 </a:t>
            </a:r>
            <a:r>
              <a:rPr lang="en-US" altLang="en-US" b="0"/>
              <a:t>Gel-filtration HPLC of plasma samples from DCM (D-72, D-102, and D-83) and HCM (I-51 and I-62) patients.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 Gel-filtration HPLC of plasma samples from DCM (D-72, D-102, and D-83) and HCM (I-51 and I-62) patients.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2024-09-20T02:15:37Z</dcterms:modified>
</cp:coreProperties>
</file>