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C6FF4-6FA9-4A1F-A84F-3741A3A6E6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62489-F517-4046-88FA-823E8EA950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Gel-filtration HPLC of plasma samples from DCM (D-72, D-102, and D-83) and HCM (I-51 and I-62) patients. Fractions were analysed by sandwich ELISA based on mAb B4E11 and 5A8. The main peak correspond to a CgA form with a hydrodynamic size of 100 kDa. In addition, minor peaks corresponding to fragments immunoreactive with mAbs against the N-terminal domain were observed. Arrows indicate the expected elution volume for vasostatin-2 (left) and vasostatin-1 (right). Gel-filtration HPLC of recombinant N-terminal fragment STA-CgA 1–78 (vasostatin-1) represents positive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F6713-F7EC-46A0-943E-02687899EB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9, May 2007, Pages 1117–1127,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Gel-filtration HPLC of plasma samples from DCM (D-72, D-102, and D-83) and HCM (I-51 and I-62) patients.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Gel-filtration HPLC of plasma samples from DCM (D-72, D-102, and D-83) and HCM (I-51 and I-62) patients.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2024-09-19T03:14:42Z</dcterms:modified>
</cp:coreProperties>
</file>