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D7077A-B8CF-4032-A69F-DD1868C06ED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9FA3D7E-8614-4341-B56C-2C653AF463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Gel-filtration HPLC of plasma samples from DCM (D-72, D-102, and D-83) and HCM (I-51 and I-62) patients. Fractions were analysed by sandwich ELISA based on mAb B4E11 and 5A8. The main peak correspond to a CgA form with a hydrodynamic size of 100 kDa. In addition, minor peaks corresponding to fragments immunoreactive with mAbs against the N-terminal domain were observed. Arrows indicate the expected elution volume for vasostatin-2 (left) and vasostatin-1 (right). Gel-filtration HPLC of recombinant N-terminal fragment STA-CgA 1–78 (vasostatin-1) represents positive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2007.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F9EA81-D713-47FE-9D13-C9F994EC2A4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m02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28, Issue 9, May 2007, Pages 1117–1127,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https://doi.org/10.1093/eurheartj/ehm022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Gel-filtration HPLC of plasma samples from DCM (D-72, D-102, and D-83) and HCM (I-51 and I-62) patients.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 Gel-filtration HPLC of plasma samples from DCM (D-72, D-102, and D-83) and HCM (I-51 and I-62) patients.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2024-05-08T00:43:14Z</dcterms:modified>
</cp:coreProperties>
</file>