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46DC2C-E136-472E-966A-F1896785A64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A0CA08-55DD-4994-9E0C-3687630F536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Treatment of dexamethasone up-regulates HSF1 and reduces aggregate numbers in a cellular model of HD. HD150Q cells were simultaneously induced (with 1 μm of ponasterone A) and treated with dexamethasone for 24 h and then subjected to immunofluorescence staining (A) and immunoblot analysis (B) of HSF1 and aggregate counting (C). In (B), 17AAG was used as the positive control, which is known to activate HSF1. In (C), data represented as mean ± SEM of three independent experiments (*P &lt; 0.05 calculated by one-way ANOVA followed by Holm-Sidak post hoc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D64DF5-D4C5-4EEB-B92E-A67315DC315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6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10, 15 May 2014, Pages 2737–2751, </a:t>
            </a:r>
            <a:r>
              <a:rPr lang="en-US" altLang="en-US" sz="1000">
                <a:solidFill>
                  <a:srgbClr val="333333"/>
                </a:solidFill>
                <a:hlinkClick r:id="rId3"/>
              </a:rPr>
              <a:t>https://doi.org/10.1093/hmg/ddt667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Treatment of dexamethasone up-regulates HSF1 and reduces aggregate numbers in a cellular model of HD. HD150Q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Treatment of dexamethasone up-regulates HSF1 and reduces aggregate numbers in a cellular model of HD. HD150Q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2024-04-26T05:20:32Z</dcterms:modified>
</cp:coreProperties>
</file>