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B2D479-15F9-40A2-9891-C3DE35F543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083670-7758-4819-AD47-F3AB02D594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2E863F-EF25-40D1-99D9-1949F2C7F8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2024-04-26T09:02:10Z</dcterms:modified>
</cp:coreProperties>
</file>