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52ACE-F224-4FCD-95E0-A586F93B15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9085E-CC0A-4E7F-9E37-5BBE18B659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443BA-2B7B-4198-B68F-95992B3DCF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2024-04-26T09:56:36Z</dcterms:modified>
</cp:coreProperties>
</file>