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44DCC-80E7-4583-B2EC-18B96D895C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C2CB4B-77FA-4792-AD64-0E6400C2A6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Immunocytochemical staining for glial (GFAP, left panel) and neuronal (MAP-2, right panel) markers at different stages of development. (B) Whole-cell patch-clamp recordings showing responses to a 0.1 nA intracellular current pulse at different stages of differentiation. The pulse duration varied from 300 to 500 ms depending on the maturation of membrane properties. Scale bars: 50 μm (A top panel); 20 μm (A lower panel); 15 mV and 50 ms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35918-2226-4D87-AC02-27548CE4B6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5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9, September 2005, Pages 2189–2199,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https://doi.org/10.1093/brain/awh574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(A) Immunocytochemical staining for glial (GFAP, left panel) and neuronal (MAP-2, right panel) markers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(A) Immunocytochemical staining for glial (GFAP, left panel) and neuronal (MAP-2, right panel) markers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2024-04-27T04:15:44Z</dcterms:modified>
</cp:coreProperties>
</file>