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C5583C-2841-41F7-A367-95D7C04634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EBD9CC-A8FC-4DCE-84A6-083114514A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Grand mean power spectrum and coherence of the raw LFP signal during an entire session. The electrode positions and receptive fields for 15 electrodes in the post-lunate visual areas are as depicted in Figure 1b. For the data shown here, the monkey was awake and seated, but not engaged in any particular task. His scanning movements around the dim recording room determined the structure of his visual input. (a) Power spectral density of the LFP, averaged over all 15 electrodes. (b) Mean pairwise cross coherence between all electrode pairs in the array.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D7ADAF-41EC-47C6-93F0-900FBE3C16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4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422–433, </a:t>
            </a:r>
            <a:r>
              <a:rPr lang="en-US" altLang="en-US" sz="1000">
                <a:solidFill>
                  <a:srgbClr val="333333"/>
                </a:solidFill>
                <a:hlinkClick r:id="rId3"/>
              </a:rPr>
              <a:t>https://doi.org/10.1093/cercor/13.4.422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Grand mean power spectrum and coherence of the raw LFP signal during an entire session. The electrode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Grand mean power spectrum and coherence of the raw LFP signal during an entire session. The electrode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2024-04-26T20:08:31Z</dcterms:modified>
</cp:coreProperties>
</file>