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836BB-1CDF-45EC-A3D7-A5A73D4E9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25EE2-B1C7-49D4-8A22-AABA3FC13E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Upper trace: Time course of a single trial. A warning signal was followed after a period of 1.4 s by one of the eight visual cues (A–H). Subjects were instructed to move the index finger(s) according to the arrows' directions. TMS was applied ∼70 ms before the movement onset determined in each individual. Note that the left FDI remained at rest in conditions A and B, acted as an agonist in conditions C through E, and acted as an antagonist in conditions F through H. In the baseline condition, TMS was applied 1.4 s after the warning signal in the absence of any visual cue. TMS = transcranial magnetic stimulation; FDI = first dorsal interosseus muscle; MEP = motor evoked potential.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10192-82C8-44D4-BFE9-9617C84001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588–593,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Upper trace: Time course of a single trial. A warning signal was followed after a period of 1.4 s by one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Upper trace: Time course of a single trial. A warning signal was followed after a period of 1.4 s by one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2024-04-26T20:16:37Z</dcterms:modified>
</cp:coreProperties>
</file>