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A29843D-70F7-4C41-90DB-B434EB2487A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D363390-336D-4EDD-9965-73A416F1BEC0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Lee Mottram plays clarinet while Ekaterina Smirnova paints. (Brian Schmitz)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Royal Astronomical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96E970-FF98-4E2D-A211-84C5FFC0B41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67P at Ekaterina's art studio. Watermedia on paper, 90″ × 258″, 2015. (E Smirnova)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Royal Astronomical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96E970-FF98-4E2D-A211-84C5FFC0B41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67P I, III, stoneware, porcelain, rock, 6″ × 6″ × 6″, 2015. (E Smirnova)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Royal Astronomical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96E970-FF98-4E2D-A211-84C5FFC0B41F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astrogeo/atw18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astrogeo/atw18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astrogeo/atw18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A&amp;G</a:t>
            </a:r>
            <a:r>
              <a:rPr lang="en-US" altLang="en-US" sz="1000">
                <a:solidFill>
                  <a:srgbClr val="333333"/>
                </a:solidFill>
              </a:rPr>
              <a:t>, Volume 57, Issue 5, October 2016, Pages 5.40–5.42,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https://doi.org/10.1093/astrogeo/atw186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Lee Mottram plays clarinet while Ekaterina Smirnova paints. (Brian Schmitz)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0438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A&amp;G</a:t>
            </a:r>
            <a:r>
              <a:rPr lang="en-US" altLang="en-US" sz="1000">
                <a:solidFill>
                  <a:srgbClr val="333333"/>
                </a:solidFill>
              </a:rPr>
              <a:t>, Volume 57, Issue 5, October 2016, Pages 5.40–5.42,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https://doi.org/10.1093/astrogeo/atw186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67P at Ekaterina's art studio. Watermedia on paper, 90″ × 258″, 2015. (E Smirnova)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449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A&amp;G</a:t>
            </a:r>
            <a:r>
              <a:rPr lang="en-US" altLang="en-US" sz="1000">
                <a:solidFill>
                  <a:srgbClr val="333333"/>
                </a:solidFill>
              </a:rPr>
              <a:t>, Volume 57, Issue 5, October 2016, Pages 5.40–5.42,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https://doi.org/10.1093/astrogeo/atw186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67P I, III, stoneware, porcelain, rock, 6″ × 6″ × 6″, 2015. (E Smirnova)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4919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1 Lee Mottram plays clarinet while Ekaterina Smirnova paints. (Brian Schmitz)
</vt:lpstr>
      <vt:lpstr>2 67P at Ekaterina's art studio. Watermedia on paper, 90″ × 258″, 2015. (E Smirnova)
</vt:lpstr>
      <vt:lpstr>3 67P I, III, stoneware, porcelain, rock, 6″ × 6″ × 6″, 2015. (E Smirnova)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2024-04-26T11:00:31Z</dcterms:modified>
</cp:coreProperties>
</file>