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87FBA5-490F-4AA4-8E7F-6F1C4E6F9A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D9CC27-D25E-470E-B90A-6739FAFD8F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800A8-ACDA-4452-94FA-1DF46C521E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2024-04-26T12:28:43Z</dcterms:modified>
</cp:coreProperties>
</file>