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99E4A-A653-4467-B573-7203E32BC7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6F7A2C-4A04-43A6-8409-3D75B98690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Overexpression of FUS or caz differentially inhibits mitochondrial and vesicle transport. Live imaging analysis of (A, C) mitochondrial transport and (B, D) vesicle transport in Drosophila motor axons. Animals overexpressing wild-type or a pathogenic variant of FUS (A and B) or the Drosophila homolog caz (C and D) were analyzed. Representative kymographs of the indicated genotypes are displayed. The number in brackets indicates number of movies analyzed. Control genotype; (A, B) CCAP-GAL4/+; UAS-mito.GFP/UAS-lacZ, (C, D) CCAP-GAL4/+; UAS-NPY.GFP/UAS-lacZ. Statistical analysis was performed using one-way ANOVA with Sidak’s multiple comparison test: *P &lt; 0.05, **P &lt; 0.01, ***P &lt; 0.001, ****P &lt; 0.0001. Charts show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8BE980-B1F1-4366-B2E0-3F1D40FB78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2378–2392, </a:t>
            </a:r>
            <a:r>
              <a:rPr lang="en-US" altLang="en-US" sz="1000">
                <a:solidFill>
                  <a:srgbClr val="333333"/>
                </a:solidFill>
                <a:hlinkClick r:id="rId3"/>
              </a:rPr>
              <a:t>https://doi.org/10.1093/hmg/ddw105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Overexpression of FUS or caz differentially inhibits mitochondrial and vesicle transport. Live imaging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Overexpression of FUS or caz differentially inhibits mitochondrial and vesicle transport. Live imaging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2024-04-26T10:48:58Z</dcterms:modified>
</cp:coreProperties>
</file>